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756" r:id="rId2"/>
  </p:sldMasterIdLst>
  <p:notesMasterIdLst>
    <p:notesMasterId r:id="rId16"/>
  </p:notesMasterIdLst>
  <p:handoutMasterIdLst>
    <p:handoutMasterId r:id="rId17"/>
  </p:handoutMasterIdLst>
  <p:sldIdLst>
    <p:sldId id="319" r:id="rId3"/>
    <p:sldId id="327" r:id="rId4"/>
    <p:sldId id="328" r:id="rId5"/>
    <p:sldId id="329" r:id="rId6"/>
    <p:sldId id="330" r:id="rId7"/>
    <p:sldId id="331" r:id="rId8"/>
    <p:sldId id="322" r:id="rId9"/>
    <p:sldId id="332" r:id="rId10"/>
    <p:sldId id="333" r:id="rId11"/>
    <p:sldId id="334" r:id="rId12"/>
    <p:sldId id="335" r:id="rId13"/>
    <p:sldId id="336" r:id="rId14"/>
    <p:sldId id="337" r:id="rId15"/>
  </p:sldIdLst>
  <p:sldSz cx="9144000" cy="6858000" type="letter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FEC200"/>
    <a:srgbClr val="5D030D"/>
    <a:srgbClr val="FAC40E"/>
    <a:srgbClr val="FFEEA7"/>
    <a:srgbClr val="663300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024" autoAdjust="0"/>
  </p:normalViewPr>
  <p:slideViewPr>
    <p:cSldViewPr>
      <p:cViewPr varScale="1">
        <p:scale>
          <a:sx n="92" d="100"/>
          <a:sy n="92" d="100"/>
        </p:scale>
        <p:origin x="-994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D57AB5-15B0-4B94-9B8D-BCA666B6FB7B}" type="doc">
      <dgm:prSet loTypeId="urn:microsoft.com/office/officeart/2005/8/layout/process4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8F82CEE-EF03-45F0-AA58-65A2D829A421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C4692236-8CCB-4006-9B05-BFB9B225F848}" type="par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CF65CAC-E4D6-4E17-8383-5C4A57E7F122}" type="sibTrans" cxnId="{4EDE5ADA-4C97-4879-BD59-D566DB72DE55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1ADED7F5-ECC8-430F-B4E9-2084E479BCFE}">
      <dgm:prSet/>
      <dgm:spPr>
        <a:solidFill>
          <a:srgbClr val="FEC200"/>
        </a:solidFill>
        <a:ln w="38100"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18364A6B-8F99-4EFA-8187-781627B1B4FD}" type="par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35B13B9B-88EF-4191-A971-9D499A4FC303}" type="sibTrans" cxnId="{5C65F955-DD36-4C7A-BEED-709BCBA4B851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F78CBA04-ED92-43F3-9E60-8A6988108649}">
      <dgm:prSet/>
      <dgm:spPr>
        <a:solidFill>
          <a:srgbClr val="FEC200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b="1" dirty="0">
            <a:ln>
              <a:noFill/>
            </a:ln>
            <a:solidFill>
              <a:schemeClr val="tx1"/>
            </a:solidFill>
          </a:endParaRPr>
        </a:p>
      </dgm:t>
    </dgm:pt>
    <dgm:pt modelId="{ACF6240D-82FA-449E-B696-B966BAFA1EE9}" type="par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C9A567F4-6CD4-4017-BA36-C4B13B086275}" type="sibTrans" cxnId="{53FEBA6B-8158-4CEE-AA26-6845F12A76F3}">
      <dgm:prSet/>
      <dgm:spPr/>
      <dgm:t>
        <a:bodyPr/>
        <a:lstStyle/>
        <a:p>
          <a:endParaRPr lang="en-US">
            <a:ln>
              <a:noFill/>
            </a:ln>
          </a:endParaRPr>
        </a:p>
      </dgm:t>
    </dgm:pt>
    <dgm:pt modelId="{4A2178EE-9E34-41FD-841C-E626B2DEF650}" type="pres">
      <dgm:prSet presAssocID="{97D57AB5-15B0-4B94-9B8D-BCA666B6FB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93977B-CDCF-4011-8397-3FC611249321}" type="pres">
      <dgm:prSet presAssocID="{F78CBA04-ED92-43F3-9E60-8A6988108649}" presName="boxAndChildren" presStyleCnt="0"/>
      <dgm:spPr/>
    </dgm:pt>
    <dgm:pt modelId="{0A67808A-F834-4E77-A6BF-FAF4A1DC6E04}" type="pres">
      <dgm:prSet presAssocID="{F78CBA04-ED92-43F3-9E60-8A6988108649}" presName="parentTextBox" presStyleLbl="node1" presStyleIdx="0" presStyleCnt="3"/>
      <dgm:spPr/>
      <dgm:t>
        <a:bodyPr/>
        <a:lstStyle/>
        <a:p>
          <a:endParaRPr lang="en-US"/>
        </a:p>
      </dgm:t>
    </dgm:pt>
    <dgm:pt modelId="{E6A3168E-5584-4EA1-8D2F-0876B7CFA4BB}" type="pres">
      <dgm:prSet presAssocID="{35B13B9B-88EF-4191-A971-9D499A4FC303}" presName="sp" presStyleCnt="0"/>
      <dgm:spPr/>
    </dgm:pt>
    <dgm:pt modelId="{6CD7A677-825B-441C-A4AD-DF904F0D89EA}" type="pres">
      <dgm:prSet presAssocID="{1ADED7F5-ECC8-430F-B4E9-2084E479BCFE}" presName="arrowAndChildren" presStyleCnt="0"/>
      <dgm:spPr/>
    </dgm:pt>
    <dgm:pt modelId="{79E50597-1BD3-401D-A69B-A9863F4DD173}" type="pres">
      <dgm:prSet presAssocID="{1ADED7F5-ECC8-430F-B4E9-2084E479BCFE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0D891AED-D6DA-4836-BEE9-91F42B2BCC13}" type="pres">
      <dgm:prSet presAssocID="{1CF65CAC-E4D6-4E17-8383-5C4A57E7F122}" presName="sp" presStyleCnt="0"/>
      <dgm:spPr/>
    </dgm:pt>
    <dgm:pt modelId="{18122D33-1390-4047-B16E-E6A6EAD660E2}" type="pres">
      <dgm:prSet presAssocID="{58F82CEE-EF03-45F0-AA58-65A2D829A421}" presName="arrowAndChildren" presStyleCnt="0"/>
      <dgm:spPr/>
    </dgm:pt>
    <dgm:pt modelId="{E02C7FD5-4DC0-4328-8419-4DF53F0F97F8}" type="pres">
      <dgm:prSet presAssocID="{58F82CEE-EF03-45F0-AA58-65A2D829A421}" presName="parentTextArrow" presStyleLbl="node1" presStyleIdx="2" presStyleCnt="3" custLinFactNeighborY="-46"/>
      <dgm:spPr/>
      <dgm:t>
        <a:bodyPr/>
        <a:lstStyle/>
        <a:p>
          <a:endParaRPr lang="en-US"/>
        </a:p>
      </dgm:t>
    </dgm:pt>
  </dgm:ptLst>
  <dgm:cxnLst>
    <dgm:cxn modelId="{4EDE5ADA-4C97-4879-BD59-D566DB72DE55}" srcId="{97D57AB5-15B0-4B94-9B8D-BCA666B6FB7B}" destId="{58F82CEE-EF03-45F0-AA58-65A2D829A421}" srcOrd="0" destOrd="0" parTransId="{C4692236-8CCB-4006-9B05-BFB9B225F848}" sibTransId="{1CF65CAC-E4D6-4E17-8383-5C4A57E7F122}"/>
    <dgm:cxn modelId="{B0D6B1C7-5476-44CC-9508-8B3946D0BEC2}" type="presOf" srcId="{F78CBA04-ED92-43F3-9E60-8A6988108649}" destId="{0A67808A-F834-4E77-A6BF-FAF4A1DC6E04}" srcOrd="0" destOrd="0" presId="urn:microsoft.com/office/officeart/2005/8/layout/process4"/>
    <dgm:cxn modelId="{5C65F955-DD36-4C7A-BEED-709BCBA4B851}" srcId="{97D57AB5-15B0-4B94-9B8D-BCA666B6FB7B}" destId="{1ADED7F5-ECC8-430F-B4E9-2084E479BCFE}" srcOrd="1" destOrd="0" parTransId="{18364A6B-8F99-4EFA-8187-781627B1B4FD}" sibTransId="{35B13B9B-88EF-4191-A971-9D499A4FC303}"/>
    <dgm:cxn modelId="{19CFA3B4-6130-4444-9CE1-B37FF78C6354}" type="presOf" srcId="{97D57AB5-15B0-4B94-9B8D-BCA666B6FB7B}" destId="{4A2178EE-9E34-41FD-841C-E626B2DEF650}" srcOrd="0" destOrd="0" presId="urn:microsoft.com/office/officeart/2005/8/layout/process4"/>
    <dgm:cxn modelId="{53FEBA6B-8158-4CEE-AA26-6845F12A76F3}" srcId="{97D57AB5-15B0-4B94-9B8D-BCA666B6FB7B}" destId="{F78CBA04-ED92-43F3-9E60-8A6988108649}" srcOrd="2" destOrd="0" parTransId="{ACF6240D-82FA-449E-B696-B966BAFA1EE9}" sibTransId="{C9A567F4-6CD4-4017-BA36-C4B13B086275}"/>
    <dgm:cxn modelId="{1024FCB6-47D6-4201-BA75-CEA5B4D94155}" type="presOf" srcId="{1ADED7F5-ECC8-430F-B4E9-2084E479BCFE}" destId="{79E50597-1BD3-401D-A69B-A9863F4DD173}" srcOrd="0" destOrd="0" presId="urn:microsoft.com/office/officeart/2005/8/layout/process4"/>
    <dgm:cxn modelId="{47A25077-D8A5-468E-B9E4-F1301CA1F811}" type="presOf" srcId="{58F82CEE-EF03-45F0-AA58-65A2D829A421}" destId="{E02C7FD5-4DC0-4328-8419-4DF53F0F97F8}" srcOrd="0" destOrd="0" presId="urn:microsoft.com/office/officeart/2005/8/layout/process4"/>
    <dgm:cxn modelId="{671EBDE6-C079-44B6-AE46-434BFAFDA189}" type="presParOf" srcId="{4A2178EE-9E34-41FD-841C-E626B2DEF650}" destId="{6693977B-CDCF-4011-8397-3FC611249321}" srcOrd="0" destOrd="0" presId="urn:microsoft.com/office/officeart/2005/8/layout/process4"/>
    <dgm:cxn modelId="{B1D11870-4A0A-4565-A3F1-585504BD6922}" type="presParOf" srcId="{6693977B-CDCF-4011-8397-3FC611249321}" destId="{0A67808A-F834-4E77-A6BF-FAF4A1DC6E04}" srcOrd="0" destOrd="0" presId="urn:microsoft.com/office/officeart/2005/8/layout/process4"/>
    <dgm:cxn modelId="{A73C79DB-5954-430B-B31A-FAD9F6207185}" type="presParOf" srcId="{4A2178EE-9E34-41FD-841C-E626B2DEF650}" destId="{E6A3168E-5584-4EA1-8D2F-0876B7CFA4BB}" srcOrd="1" destOrd="0" presId="urn:microsoft.com/office/officeart/2005/8/layout/process4"/>
    <dgm:cxn modelId="{40C6DF91-29D3-4843-BF23-20AD702B0549}" type="presParOf" srcId="{4A2178EE-9E34-41FD-841C-E626B2DEF650}" destId="{6CD7A677-825B-441C-A4AD-DF904F0D89EA}" srcOrd="2" destOrd="0" presId="urn:microsoft.com/office/officeart/2005/8/layout/process4"/>
    <dgm:cxn modelId="{D21073B4-4BE6-40E6-B65C-6AB5B32F1F60}" type="presParOf" srcId="{6CD7A677-825B-441C-A4AD-DF904F0D89EA}" destId="{79E50597-1BD3-401D-A69B-A9863F4DD173}" srcOrd="0" destOrd="0" presId="urn:microsoft.com/office/officeart/2005/8/layout/process4"/>
    <dgm:cxn modelId="{DDEBDB99-E5FC-46FF-9AD3-0E1CD814BCAB}" type="presParOf" srcId="{4A2178EE-9E34-41FD-841C-E626B2DEF650}" destId="{0D891AED-D6DA-4836-BEE9-91F42B2BCC13}" srcOrd="3" destOrd="0" presId="urn:microsoft.com/office/officeart/2005/8/layout/process4"/>
    <dgm:cxn modelId="{282F6A1F-133D-448D-B850-FCE8E6B4DC4C}" type="presParOf" srcId="{4A2178EE-9E34-41FD-841C-E626B2DEF650}" destId="{18122D33-1390-4047-B16E-E6A6EAD660E2}" srcOrd="4" destOrd="0" presId="urn:microsoft.com/office/officeart/2005/8/layout/process4"/>
    <dgm:cxn modelId="{DC07604D-E7D8-4472-9C1E-20A410880D8E}" type="presParOf" srcId="{18122D33-1390-4047-B16E-E6A6EAD660E2}" destId="{E02C7FD5-4DC0-4328-8419-4DF53F0F97F8}" srcOrd="0" destOrd="0" presId="urn:microsoft.com/office/officeart/2005/8/layout/process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768B8C-E1BF-40B1-AA29-C8437C38EC1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7CC29FE8-BA26-40D0-91A8-BD08E77E2C6F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34,000 restaurants worldwide</a:t>
          </a:r>
          <a:endParaRPr lang="en-US"/>
        </a:p>
      </dgm:t>
    </dgm:pt>
    <dgm:pt modelId="{BC71F1BF-C039-4F82-A07D-B60C26526BB2}" type="parTrans" cxnId="{D5EF8F19-7B78-47CB-AD6A-29C1DF9C84A1}">
      <dgm:prSet/>
      <dgm:spPr/>
      <dgm:t>
        <a:bodyPr/>
        <a:lstStyle/>
        <a:p>
          <a:endParaRPr lang="en-US"/>
        </a:p>
      </dgm:t>
    </dgm:pt>
    <dgm:pt modelId="{774A2027-A6EF-4108-A55E-45A83B8E5211}" type="sibTrans" cxnId="{D5EF8F19-7B78-47CB-AD6A-29C1DF9C84A1}">
      <dgm:prSet/>
      <dgm:spPr/>
      <dgm:t>
        <a:bodyPr/>
        <a:lstStyle/>
        <a:p>
          <a:endParaRPr lang="en-US"/>
        </a:p>
      </dgm:t>
    </dgm:pt>
    <dgm:pt modelId="{EB3C53D6-2776-479A-BAEE-3AEFEDF77C4A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118 countries</a:t>
          </a:r>
          <a:endParaRPr lang="en-US"/>
        </a:p>
      </dgm:t>
    </dgm:pt>
    <dgm:pt modelId="{C0CD5F61-5C7E-471B-A614-F46FC15B00F2}" type="parTrans" cxnId="{F622E1A6-B2AC-40A6-BCD4-11055315868A}">
      <dgm:prSet/>
      <dgm:spPr/>
      <dgm:t>
        <a:bodyPr/>
        <a:lstStyle/>
        <a:p>
          <a:endParaRPr lang="en-US"/>
        </a:p>
      </dgm:t>
    </dgm:pt>
    <dgm:pt modelId="{C68EFE4D-8B1A-454B-823C-570757E64E35}" type="sibTrans" cxnId="{F622E1A6-B2AC-40A6-BCD4-11055315868A}">
      <dgm:prSet/>
      <dgm:spPr/>
      <dgm:t>
        <a:bodyPr/>
        <a:lstStyle/>
        <a:p>
          <a:endParaRPr lang="en-US"/>
        </a:p>
      </dgm:t>
    </dgm:pt>
    <dgm:pt modelId="{F937C85C-4A9D-4006-BE34-7948B9A7CA68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smtClean="0"/>
            <a:t>1.8 million employees</a:t>
          </a:r>
          <a:endParaRPr lang="en-US"/>
        </a:p>
      </dgm:t>
    </dgm:pt>
    <dgm:pt modelId="{B43D9D8C-C2F8-4019-908E-F660F5F015AE}" type="parTrans" cxnId="{502044F8-84C5-4C54-9D82-15F75F35AF32}">
      <dgm:prSet/>
      <dgm:spPr/>
      <dgm:t>
        <a:bodyPr/>
        <a:lstStyle/>
        <a:p>
          <a:endParaRPr lang="en-US"/>
        </a:p>
      </dgm:t>
    </dgm:pt>
    <dgm:pt modelId="{BA415E3D-557A-42F6-B6D4-D85B0EEF455A}" type="sibTrans" cxnId="{502044F8-84C5-4C54-9D82-15F75F35AF32}">
      <dgm:prSet/>
      <dgm:spPr/>
      <dgm:t>
        <a:bodyPr/>
        <a:lstStyle/>
        <a:p>
          <a:endParaRPr lang="en-US"/>
        </a:p>
      </dgm:t>
    </dgm:pt>
    <dgm:pt modelId="{51256107-54A8-47FE-AE97-335A416770DF}" type="pres">
      <dgm:prSet presAssocID="{7A768B8C-E1BF-40B1-AA29-C8437C38EC14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FAA2E4C7-467E-4B09-B1FD-A90214A3D7A8}" type="pres">
      <dgm:prSet presAssocID="{7CC29FE8-BA26-40D0-91A8-BD08E77E2C6F}" presName="parTx1" presStyleLbl="node1" presStyleIdx="0" presStyleCnt="3"/>
      <dgm:spPr/>
      <dgm:t>
        <a:bodyPr/>
        <a:lstStyle/>
        <a:p>
          <a:endParaRPr lang="en-US"/>
        </a:p>
      </dgm:t>
    </dgm:pt>
    <dgm:pt modelId="{5B7B0D99-497E-4D1A-B7DB-469793C3A0CB}" type="pres">
      <dgm:prSet presAssocID="{EB3C53D6-2776-479A-BAEE-3AEFEDF77C4A}" presName="parTx2" presStyleLbl="node1" presStyleIdx="1" presStyleCnt="3"/>
      <dgm:spPr/>
      <dgm:t>
        <a:bodyPr/>
        <a:lstStyle/>
        <a:p>
          <a:endParaRPr lang="en-US"/>
        </a:p>
      </dgm:t>
    </dgm:pt>
    <dgm:pt modelId="{6E4913FA-9F67-45BE-9E70-67ED8BECF43A}" type="pres">
      <dgm:prSet presAssocID="{F937C85C-4A9D-4006-BE34-7948B9A7CA68}" presName="parTx3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D5EF8F19-7B78-47CB-AD6A-29C1DF9C84A1}" srcId="{7A768B8C-E1BF-40B1-AA29-C8437C38EC14}" destId="{7CC29FE8-BA26-40D0-91A8-BD08E77E2C6F}" srcOrd="0" destOrd="0" parTransId="{BC71F1BF-C039-4F82-A07D-B60C26526BB2}" sibTransId="{774A2027-A6EF-4108-A55E-45A83B8E5211}"/>
    <dgm:cxn modelId="{F622E1A6-B2AC-40A6-BCD4-11055315868A}" srcId="{7A768B8C-E1BF-40B1-AA29-C8437C38EC14}" destId="{EB3C53D6-2776-479A-BAEE-3AEFEDF77C4A}" srcOrd="1" destOrd="0" parTransId="{C0CD5F61-5C7E-471B-A614-F46FC15B00F2}" sibTransId="{C68EFE4D-8B1A-454B-823C-570757E64E35}"/>
    <dgm:cxn modelId="{D762A785-EFCE-41C4-9E85-AF61B1599E73}" type="presOf" srcId="{F937C85C-4A9D-4006-BE34-7948B9A7CA68}" destId="{6E4913FA-9F67-45BE-9E70-67ED8BECF43A}" srcOrd="0" destOrd="0" presId="urn:microsoft.com/office/officeart/2009/3/layout/SubStepProcess"/>
    <dgm:cxn modelId="{F5D56CC1-EC35-4CE4-BB59-61F0917F395F}" type="presOf" srcId="{EB3C53D6-2776-479A-BAEE-3AEFEDF77C4A}" destId="{5B7B0D99-497E-4D1A-B7DB-469793C3A0CB}" srcOrd="0" destOrd="0" presId="urn:microsoft.com/office/officeart/2009/3/layout/SubStepProcess"/>
    <dgm:cxn modelId="{F7C1279D-A8CB-4C4E-84F4-A0C346F10414}" type="presOf" srcId="{7CC29FE8-BA26-40D0-91A8-BD08E77E2C6F}" destId="{FAA2E4C7-467E-4B09-B1FD-A90214A3D7A8}" srcOrd="0" destOrd="0" presId="urn:microsoft.com/office/officeart/2009/3/layout/SubStepProcess"/>
    <dgm:cxn modelId="{3C193407-EE07-4796-88C4-B06F7C5A9207}" type="presOf" srcId="{7A768B8C-E1BF-40B1-AA29-C8437C38EC14}" destId="{51256107-54A8-47FE-AE97-335A416770DF}" srcOrd="0" destOrd="0" presId="urn:microsoft.com/office/officeart/2009/3/layout/SubStepProcess"/>
    <dgm:cxn modelId="{502044F8-84C5-4C54-9D82-15F75F35AF32}" srcId="{7A768B8C-E1BF-40B1-AA29-C8437C38EC14}" destId="{F937C85C-4A9D-4006-BE34-7948B9A7CA68}" srcOrd="2" destOrd="0" parTransId="{B43D9D8C-C2F8-4019-908E-F660F5F015AE}" sibTransId="{BA415E3D-557A-42F6-B6D4-D85B0EEF455A}"/>
    <dgm:cxn modelId="{6B7A4D06-C6D2-4AEE-A58E-20F02E1ACFE0}" type="presParOf" srcId="{51256107-54A8-47FE-AE97-335A416770DF}" destId="{FAA2E4C7-467E-4B09-B1FD-A90214A3D7A8}" srcOrd="0" destOrd="0" presId="urn:microsoft.com/office/officeart/2009/3/layout/SubStepProcess"/>
    <dgm:cxn modelId="{39843C49-46A8-4F14-892E-332EA8257DF4}" type="presParOf" srcId="{51256107-54A8-47FE-AE97-335A416770DF}" destId="{5B7B0D99-497E-4D1A-B7DB-469793C3A0CB}" srcOrd="1" destOrd="0" presId="urn:microsoft.com/office/officeart/2009/3/layout/SubStepProcess"/>
    <dgm:cxn modelId="{5AFD472E-427A-40F0-B097-77DDF5E09D6E}" type="presParOf" srcId="{51256107-54A8-47FE-AE97-335A416770DF}" destId="{6E4913FA-9F67-45BE-9E70-67ED8BECF43A}" srcOrd="2" destOrd="0" presId="urn:microsoft.com/office/officeart/2009/3/layout/SubStep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107AA0-0977-47A2-A3AA-3BE7B7A7CFE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B1A521-DA90-44F7-BF8C-C1337A6B929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In 2008 McDonald’s worked with Italian farmers</a:t>
          </a:r>
          <a:endParaRPr lang="en-US" dirty="0"/>
        </a:p>
      </dgm:t>
    </dgm:pt>
    <dgm:pt modelId="{12AD55B9-4DCB-4DAF-BDD0-C213E5F9B901}" type="parTrans" cxnId="{18B6ED45-AA75-46A6-B15A-F43F60E8F6F9}">
      <dgm:prSet/>
      <dgm:spPr/>
      <dgm:t>
        <a:bodyPr/>
        <a:lstStyle/>
        <a:p>
          <a:endParaRPr lang="en-US"/>
        </a:p>
      </dgm:t>
    </dgm:pt>
    <dgm:pt modelId="{2F3CC63F-E9DB-40F8-AEF8-F6814C4442BE}" type="sibTrans" cxnId="{18B6ED45-AA75-46A6-B15A-F43F60E8F6F9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A2F4C79B-C2E4-40BE-8D76-FD3A4FF0C45B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Added Parmigiano Reggiano Cheese to its burgers</a:t>
          </a:r>
          <a:endParaRPr lang="en-US" dirty="0"/>
        </a:p>
      </dgm:t>
    </dgm:pt>
    <dgm:pt modelId="{3D88F496-B48E-461C-A5D4-B42F281D3862}" type="parTrans" cxnId="{23FDB0E2-5A4D-48B5-947F-0BF2B92A52AB}">
      <dgm:prSet/>
      <dgm:spPr/>
      <dgm:t>
        <a:bodyPr/>
        <a:lstStyle/>
        <a:p>
          <a:endParaRPr lang="en-US"/>
        </a:p>
      </dgm:t>
    </dgm:pt>
    <dgm:pt modelId="{08B4C203-0B70-40F8-A0F2-8D952A3DD39F}" type="sibTrans" cxnId="{23FDB0E2-5A4D-48B5-947F-0BF2B92A52AB}">
      <dgm:prSet/>
      <dgm:spPr>
        <a:solidFill>
          <a:srgbClr val="A20000"/>
        </a:solidFill>
      </dgm:spPr>
      <dgm:t>
        <a:bodyPr/>
        <a:lstStyle/>
        <a:p>
          <a:endParaRPr lang="en-US"/>
        </a:p>
      </dgm:t>
    </dgm:pt>
    <dgm:pt modelId="{7F17AB4B-49E5-4722-8F0C-9CBCB3213AD4}">
      <dgm:prSet/>
      <dgm:spPr>
        <a:solidFill>
          <a:srgbClr val="A20000"/>
        </a:solidFill>
        <a:ln>
          <a:noFill/>
        </a:ln>
      </dgm:spPr>
      <dgm:t>
        <a:bodyPr/>
        <a:lstStyle/>
        <a:p>
          <a:pPr rtl="0"/>
          <a:r>
            <a:rPr lang="en-US" dirty="0" smtClean="0"/>
            <a:t>Profit? Sales increased by 15% that year!</a:t>
          </a:r>
          <a:endParaRPr lang="en-US" dirty="0"/>
        </a:p>
      </dgm:t>
    </dgm:pt>
    <dgm:pt modelId="{DE3BCB24-214D-4ACC-8A09-85B185B0F888}" type="parTrans" cxnId="{1B2166E8-4D8F-4554-ADC3-D3CE1AE7118D}">
      <dgm:prSet/>
      <dgm:spPr/>
      <dgm:t>
        <a:bodyPr/>
        <a:lstStyle/>
        <a:p>
          <a:endParaRPr lang="en-US"/>
        </a:p>
      </dgm:t>
    </dgm:pt>
    <dgm:pt modelId="{432BD7DB-26B4-4F35-B120-6DF908599135}" type="sibTrans" cxnId="{1B2166E8-4D8F-4554-ADC3-D3CE1AE7118D}">
      <dgm:prSet/>
      <dgm:spPr/>
      <dgm:t>
        <a:bodyPr/>
        <a:lstStyle/>
        <a:p>
          <a:endParaRPr lang="en-US"/>
        </a:p>
      </dgm:t>
    </dgm:pt>
    <dgm:pt modelId="{8A066518-52A6-4B05-A7AD-CE72605FD23F}" type="pres">
      <dgm:prSet presAssocID="{B4107AA0-0977-47A2-A3AA-3BE7B7A7CFE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17FFE7-171C-4226-8917-4AA62E33F6D8}" type="pres">
      <dgm:prSet presAssocID="{97B1A521-DA90-44F7-BF8C-C1337A6B929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44B12B-9ADB-4F06-9FE5-5C9ABC045B11}" type="pres">
      <dgm:prSet presAssocID="{2F3CC63F-E9DB-40F8-AEF8-F6814C4442B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61D222A7-BC5C-4E17-B813-CD9B818465B1}" type="pres">
      <dgm:prSet presAssocID="{2F3CC63F-E9DB-40F8-AEF8-F6814C4442B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96F6E0E-FC82-40E6-A9BD-0E456B5C62A3}" type="pres">
      <dgm:prSet presAssocID="{A2F4C79B-C2E4-40BE-8D76-FD3A4FF0C45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F92F7D-7879-4DE2-88F5-5EB5F38E4FD5}" type="pres">
      <dgm:prSet presAssocID="{08B4C203-0B70-40F8-A0F2-8D952A3DD39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BFFB740F-BC4A-4E19-9562-89FE65223B32}" type="pres">
      <dgm:prSet presAssocID="{08B4C203-0B70-40F8-A0F2-8D952A3DD39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4F6127F8-16E6-4375-9C21-37F1E4C868AC}" type="pres">
      <dgm:prSet presAssocID="{7F17AB4B-49E5-4722-8F0C-9CBCB3213AD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8D5D2F-30E3-433E-BD9C-107BADE2BB8B}" type="presOf" srcId="{08B4C203-0B70-40F8-A0F2-8D952A3DD39F}" destId="{78F92F7D-7879-4DE2-88F5-5EB5F38E4FD5}" srcOrd="0" destOrd="0" presId="urn:microsoft.com/office/officeart/2005/8/layout/process1"/>
    <dgm:cxn modelId="{C1A814F9-528C-47CB-AE74-72A27A817FA7}" type="presOf" srcId="{08B4C203-0B70-40F8-A0F2-8D952A3DD39F}" destId="{BFFB740F-BC4A-4E19-9562-89FE65223B32}" srcOrd="1" destOrd="0" presId="urn:microsoft.com/office/officeart/2005/8/layout/process1"/>
    <dgm:cxn modelId="{C7C58C28-E590-45BF-A783-01E82F11E5E8}" type="presOf" srcId="{2F3CC63F-E9DB-40F8-AEF8-F6814C4442BE}" destId="{8B44B12B-9ADB-4F06-9FE5-5C9ABC045B11}" srcOrd="0" destOrd="0" presId="urn:microsoft.com/office/officeart/2005/8/layout/process1"/>
    <dgm:cxn modelId="{731F091C-D273-4BBA-81B2-F1C2E8898856}" type="presOf" srcId="{B4107AA0-0977-47A2-A3AA-3BE7B7A7CFE9}" destId="{8A066518-52A6-4B05-A7AD-CE72605FD23F}" srcOrd="0" destOrd="0" presId="urn:microsoft.com/office/officeart/2005/8/layout/process1"/>
    <dgm:cxn modelId="{1B2166E8-4D8F-4554-ADC3-D3CE1AE7118D}" srcId="{B4107AA0-0977-47A2-A3AA-3BE7B7A7CFE9}" destId="{7F17AB4B-49E5-4722-8F0C-9CBCB3213AD4}" srcOrd="2" destOrd="0" parTransId="{DE3BCB24-214D-4ACC-8A09-85B185B0F888}" sibTransId="{432BD7DB-26B4-4F35-B120-6DF908599135}"/>
    <dgm:cxn modelId="{2B704E50-86EA-42B6-9F14-63202E9E580C}" type="presOf" srcId="{7F17AB4B-49E5-4722-8F0C-9CBCB3213AD4}" destId="{4F6127F8-16E6-4375-9C21-37F1E4C868AC}" srcOrd="0" destOrd="0" presId="urn:microsoft.com/office/officeart/2005/8/layout/process1"/>
    <dgm:cxn modelId="{12884692-EAA5-4967-8A59-975070E2C7CD}" type="presOf" srcId="{97B1A521-DA90-44F7-BF8C-C1337A6B929B}" destId="{AF17FFE7-171C-4226-8917-4AA62E33F6D8}" srcOrd="0" destOrd="0" presId="urn:microsoft.com/office/officeart/2005/8/layout/process1"/>
    <dgm:cxn modelId="{077D154E-A8DC-43A9-9572-7244FFC2A099}" type="presOf" srcId="{A2F4C79B-C2E4-40BE-8D76-FD3A4FF0C45B}" destId="{496F6E0E-FC82-40E6-A9BD-0E456B5C62A3}" srcOrd="0" destOrd="0" presId="urn:microsoft.com/office/officeart/2005/8/layout/process1"/>
    <dgm:cxn modelId="{23FDB0E2-5A4D-48B5-947F-0BF2B92A52AB}" srcId="{B4107AA0-0977-47A2-A3AA-3BE7B7A7CFE9}" destId="{A2F4C79B-C2E4-40BE-8D76-FD3A4FF0C45B}" srcOrd="1" destOrd="0" parTransId="{3D88F496-B48E-461C-A5D4-B42F281D3862}" sibTransId="{08B4C203-0B70-40F8-A0F2-8D952A3DD39F}"/>
    <dgm:cxn modelId="{18B6ED45-AA75-46A6-B15A-F43F60E8F6F9}" srcId="{B4107AA0-0977-47A2-A3AA-3BE7B7A7CFE9}" destId="{97B1A521-DA90-44F7-BF8C-C1337A6B929B}" srcOrd="0" destOrd="0" parTransId="{12AD55B9-4DCB-4DAF-BDD0-C213E5F9B901}" sibTransId="{2F3CC63F-E9DB-40F8-AEF8-F6814C4442BE}"/>
    <dgm:cxn modelId="{00A7EC4E-4328-4A7B-ABA3-F8287E14C033}" type="presOf" srcId="{2F3CC63F-E9DB-40F8-AEF8-F6814C4442BE}" destId="{61D222A7-BC5C-4E17-B813-CD9B818465B1}" srcOrd="1" destOrd="0" presId="urn:microsoft.com/office/officeart/2005/8/layout/process1"/>
    <dgm:cxn modelId="{FA445072-C1B2-43A5-B515-969B7236F1D7}" type="presParOf" srcId="{8A066518-52A6-4B05-A7AD-CE72605FD23F}" destId="{AF17FFE7-171C-4226-8917-4AA62E33F6D8}" srcOrd="0" destOrd="0" presId="urn:microsoft.com/office/officeart/2005/8/layout/process1"/>
    <dgm:cxn modelId="{E889E4B2-CB01-46F4-AB05-7807088869BA}" type="presParOf" srcId="{8A066518-52A6-4B05-A7AD-CE72605FD23F}" destId="{8B44B12B-9ADB-4F06-9FE5-5C9ABC045B11}" srcOrd="1" destOrd="0" presId="urn:microsoft.com/office/officeart/2005/8/layout/process1"/>
    <dgm:cxn modelId="{39CF05A9-C157-46A4-83EB-05D51268D719}" type="presParOf" srcId="{8B44B12B-9ADB-4F06-9FE5-5C9ABC045B11}" destId="{61D222A7-BC5C-4E17-B813-CD9B818465B1}" srcOrd="0" destOrd="0" presId="urn:microsoft.com/office/officeart/2005/8/layout/process1"/>
    <dgm:cxn modelId="{6324D6D0-F8E9-4872-90DB-704347724A16}" type="presParOf" srcId="{8A066518-52A6-4B05-A7AD-CE72605FD23F}" destId="{496F6E0E-FC82-40E6-A9BD-0E456B5C62A3}" srcOrd="2" destOrd="0" presId="urn:microsoft.com/office/officeart/2005/8/layout/process1"/>
    <dgm:cxn modelId="{3801E4C6-0A73-4F8D-8E0D-9A41F46D9709}" type="presParOf" srcId="{8A066518-52A6-4B05-A7AD-CE72605FD23F}" destId="{78F92F7D-7879-4DE2-88F5-5EB5F38E4FD5}" srcOrd="3" destOrd="0" presId="urn:microsoft.com/office/officeart/2005/8/layout/process1"/>
    <dgm:cxn modelId="{15BCA7CF-84C5-41D2-BA4D-C3A8525ADDF3}" type="presParOf" srcId="{78F92F7D-7879-4DE2-88F5-5EB5F38E4FD5}" destId="{BFFB740F-BC4A-4E19-9562-89FE65223B32}" srcOrd="0" destOrd="0" presId="urn:microsoft.com/office/officeart/2005/8/layout/process1"/>
    <dgm:cxn modelId="{9A1ED641-0F1F-4BB7-A557-EFD35C7533DB}" type="presParOf" srcId="{8A066518-52A6-4B05-A7AD-CE72605FD23F}" destId="{4F6127F8-16E6-4375-9C21-37F1E4C868A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A09826-1B5B-4FA8-9503-025A322ED0A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E8C06-07E0-4E4C-8795-DA6C5D3B5A01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BEEFB95-95EE-478C-85B6-3FB617C511E7}" type="parTrans" cxnId="{D1EBAA11-E1DC-4E99-9A42-80880078E5F3}">
      <dgm:prSet/>
      <dgm:spPr/>
      <dgm:t>
        <a:bodyPr/>
        <a:lstStyle/>
        <a:p>
          <a:endParaRPr lang="en-US"/>
        </a:p>
      </dgm:t>
    </dgm:pt>
    <dgm:pt modelId="{045778EF-00BD-418E-87FB-E556AD0AC623}" type="sibTrans" cxnId="{D1EBAA11-E1DC-4E99-9A42-80880078E5F3}">
      <dgm:prSet/>
      <dgm:spPr/>
      <dgm:t>
        <a:bodyPr/>
        <a:lstStyle/>
        <a:p>
          <a:endParaRPr lang="en-US"/>
        </a:p>
      </dgm:t>
    </dgm:pt>
    <dgm:pt modelId="{FC7D3BC1-E482-42C7-ACBA-DC467715A429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Breakfast</a:t>
          </a:r>
          <a:endParaRPr lang="en-US" b="1" dirty="0">
            <a:solidFill>
              <a:schemeClr val="bg1"/>
            </a:solidFill>
          </a:endParaRPr>
        </a:p>
      </dgm:t>
    </dgm:pt>
    <dgm:pt modelId="{2C67FE41-A5DC-4378-9C46-5D354E29DB91}" type="parTrans" cxnId="{D3F22ECD-9A49-45AE-873E-7CBDAC04B901}">
      <dgm:prSet/>
      <dgm:spPr/>
      <dgm:t>
        <a:bodyPr/>
        <a:lstStyle/>
        <a:p>
          <a:endParaRPr lang="en-US"/>
        </a:p>
      </dgm:t>
    </dgm:pt>
    <dgm:pt modelId="{430024CB-37AD-4159-9D24-1D9E22040127}" type="sibTrans" cxnId="{D3F22ECD-9A49-45AE-873E-7CBDAC04B901}">
      <dgm:prSet/>
      <dgm:spPr/>
      <dgm:t>
        <a:bodyPr/>
        <a:lstStyle/>
        <a:p>
          <a:endParaRPr lang="en-US"/>
        </a:p>
      </dgm:t>
    </dgm:pt>
    <dgm:pt modelId="{F246390F-0C7B-4B53-80F1-83EB17F8A06A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Snack or Appetizers</a:t>
          </a:r>
          <a:endParaRPr lang="en-US" b="1" dirty="0">
            <a:solidFill>
              <a:schemeClr val="bg1"/>
            </a:solidFill>
          </a:endParaRPr>
        </a:p>
      </dgm:t>
    </dgm:pt>
    <dgm:pt modelId="{33FF38F6-83B5-4D69-81E9-A2BC8D987177}" type="parTrans" cxnId="{93A5A02B-AC50-47AF-8B0A-A5AF0B1EA06A}">
      <dgm:prSet/>
      <dgm:spPr/>
      <dgm:t>
        <a:bodyPr/>
        <a:lstStyle/>
        <a:p>
          <a:endParaRPr lang="en-US"/>
        </a:p>
      </dgm:t>
    </dgm:pt>
    <dgm:pt modelId="{F890F223-3141-4149-B148-84E00518DD31}" type="sibTrans" cxnId="{93A5A02B-AC50-47AF-8B0A-A5AF0B1EA06A}">
      <dgm:prSet/>
      <dgm:spPr/>
      <dgm:t>
        <a:bodyPr/>
        <a:lstStyle/>
        <a:p>
          <a:endParaRPr lang="en-US"/>
        </a:p>
      </dgm:t>
    </dgm:pt>
    <dgm:pt modelId="{E3728E54-58FB-42F4-BDA2-BC0B15D4B9EF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Lunch or Dinner</a:t>
          </a:r>
          <a:endParaRPr lang="en-US" b="1" dirty="0">
            <a:solidFill>
              <a:schemeClr val="bg1"/>
            </a:solidFill>
          </a:endParaRPr>
        </a:p>
      </dgm:t>
    </dgm:pt>
    <dgm:pt modelId="{AFCC0268-504E-49A3-AD4B-120F774897B3}" type="parTrans" cxnId="{DAA51462-C548-41CB-833A-96C4CD31DB0C}">
      <dgm:prSet/>
      <dgm:spPr/>
      <dgm:t>
        <a:bodyPr/>
        <a:lstStyle/>
        <a:p>
          <a:endParaRPr lang="en-US"/>
        </a:p>
      </dgm:t>
    </dgm:pt>
    <dgm:pt modelId="{97ED1929-F9D0-4C28-8DE9-881016CC4187}" type="sibTrans" cxnId="{DAA51462-C548-41CB-833A-96C4CD31DB0C}">
      <dgm:prSet/>
      <dgm:spPr/>
      <dgm:t>
        <a:bodyPr/>
        <a:lstStyle/>
        <a:p>
          <a:endParaRPr lang="en-US"/>
        </a:p>
      </dgm:t>
    </dgm:pt>
    <dgm:pt modelId="{B0578774-B1D1-401C-BA92-2BF79264648C}">
      <dgm:prSet/>
      <dgm:spPr>
        <a:solidFill>
          <a:schemeClr val="bg1">
            <a:alpha val="90000"/>
          </a:schemeClr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(Desert)</a:t>
          </a:r>
          <a:endParaRPr lang="en-US" b="1" dirty="0">
            <a:solidFill>
              <a:schemeClr val="bg1"/>
            </a:solidFill>
          </a:endParaRPr>
        </a:p>
      </dgm:t>
    </dgm:pt>
    <dgm:pt modelId="{9610B953-831F-4C85-AC47-2111BED656DF}" type="parTrans" cxnId="{4578365A-13AC-432D-947D-B5EBE98C71D1}">
      <dgm:prSet/>
      <dgm:spPr/>
      <dgm:t>
        <a:bodyPr/>
        <a:lstStyle/>
        <a:p>
          <a:endParaRPr lang="en-US"/>
        </a:p>
      </dgm:t>
    </dgm:pt>
    <dgm:pt modelId="{DC0C01D4-E01A-4813-85B9-560136E0CAA0}" type="sibTrans" cxnId="{4578365A-13AC-432D-947D-B5EBE98C71D1}">
      <dgm:prSet/>
      <dgm:spPr/>
      <dgm:t>
        <a:bodyPr/>
        <a:lstStyle/>
        <a:p>
          <a:endParaRPr lang="en-US"/>
        </a:p>
      </dgm:t>
    </dgm:pt>
    <dgm:pt modelId="{7399D73A-EA59-426D-9DEF-E67E494FFF50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53B20A-44C4-4AA0-B795-B5E45C306A3D}" type="parTrans" cxnId="{80E95835-5935-452A-B2EC-6A3F9272B522}">
      <dgm:prSet/>
      <dgm:spPr/>
      <dgm:t>
        <a:bodyPr/>
        <a:lstStyle/>
        <a:p>
          <a:endParaRPr lang="en-US"/>
        </a:p>
      </dgm:t>
    </dgm:pt>
    <dgm:pt modelId="{4C795622-968B-4F85-970A-FDD0B7118965}" type="sibTrans" cxnId="{80E95835-5935-452A-B2EC-6A3F9272B522}">
      <dgm:prSet/>
      <dgm:spPr/>
      <dgm:t>
        <a:bodyPr/>
        <a:lstStyle/>
        <a:p>
          <a:endParaRPr lang="en-US"/>
        </a:p>
      </dgm:t>
    </dgm:pt>
    <dgm:pt modelId="{5471A0BB-FB49-404B-A561-9731417AF046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Japanese (or Chinese)</a:t>
          </a:r>
          <a:endParaRPr lang="en-US" b="1" dirty="0">
            <a:solidFill>
              <a:schemeClr val="bg1"/>
            </a:solidFill>
          </a:endParaRPr>
        </a:p>
      </dgm:t>
    </dgm:pt>
    <dgm:pt modelId="{C8EBF891-5D59-4742-8361-C01D47CEC66C}" type="parTrans" cxnId="{CBB64233-645A-4D9A-9982-BC136449F637}">
      <dgm:prSet/>
      <dgm:spPr/>
      <dgm:t>
        <a:bodyPr/>
        <a:lstStyle/>
        <a:p>
          <a:endParaRPr lang="en-US"/>
        </a:p>
      </dgm:t>
    </dgm:pt>
    <dgm:pt modelId="{3016D63C-1005-4E8B-BECE-7BBEB6DFE0DF}" type="sibTrans" cxnId="{CBB64233-645A-4D9A-9982-BC136449F637}">
      <dgm:prSet/>
      <dgm:spPr/>
      <dgm:t>
        <a:bodyPr/>
        <a:lstStyle/>
        <a:p>
          <a:endParaRPr lang="en-US"/>
        </a:p>
      </dgm:t>
    </dgm:pt>
    <dgm:pt modelId="{C39B665F-1FA4-4FA4-844F-61469DA5523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Mexican</a:t>
          </a:r>
          <a:endParaRPr lang="en-US" b="1" dirty="0">
            <a:solidFill>
              <a:schemeClr val="bg1"/>
            </a:solidFill>
          </a:endParaRPr>
        </a:p>
      </dgm:t>
    </dgm:pt>
    <dgm:pt modelId="{189524F0-BA0E-4314-B368-B18EA63C5FFC}" type="parTrans" cxnId="{0FA4BBF0-9BB9-4542-8BA6-6ADD3801DC15}">
      <dgm:prSet/>
      <dgm:spPr/>
      <dgm:t>
        <a:bodyPr/>
        <a:lstStyle/>
        <a:p>
          <a:endParaRPr lang="en-US"/>
        </a:p>
      </dgm:t>
    </dgm:pt>
    <dgm:pt modelId="{9607C7DF-6EB9-41FB-8F51-C767B051A5FC}" type="sibTrans" cxnId="{0FA4BBF0-9BB9-4542-8BA6-6ADD3801DC15}">
      <dgm:prSet/>
      <dgm:spPr/>
      <dgm:t>
        <a:bodyPr/>
        <a:lstStyle/>
        <a:p>
          <a:endParaRPr lang="en-US"/>
        </a:p>
      </dgm:t>
    </dgm:pt>
    <dgm:pt modelId="{69627723-61BF-4C68-8C26-43CA2B5FCC2B}">
      <dgm:prSet/>
      <dgm:spPr>
        <a:solidFill>
          <a:srgbClr val="A20000"/>
        </a:solidFill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D2CB4AF-2F46-4EBB-8D8E-281990FAE5CB}" type="parTrans" cxnId="{77B7D2C1-82BB-467A-9751-ECBFFCFC2104}">
      <dgm:prSet/>
      <dgm:spPr/>
      <dgm:t>
        <a:bodyPr/>
        <a:lstStyle/>
        <a:p>
          <a:endParaRPr lang="en-US"/>
        </a:p>
      </dgm:t>
    </dgm:pt>
    <dgm:pt modelId="{DC6FBCCE-6712-4D60-B9A6-533DCC26C097}" type="sibTrans" cxnId="{77B7D2C1-82BB-467A-9751-ECBFFCFC2104}">
      <dgm:prSet/>
      <dgm:spPr/>
      <dgm:t>
        <a:bodyPr/>
        <a:lstStyle/>
        <a:p>
          <a:endParaRPr lang="en-US"/>
        </a:p>
      </dgm:t>
    </dgm:pt>
    <dgm:pt modelId="{A88D38BD-88FF-4F67-8905-703E4CDE14EF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Seafood</a:t>
          </a:r>
          <a:endParaRPr lang="en-US" b="1" dirty="0">
            <a:solidFill>
              <a:schemeClr val="bg1"/>
            </a:solidFill>
          </a:endParaRPr>
        </a:p>
      </dgm:t>
    </dgm:pt>
    <dgm:pt modelId="{EF41E62F-2C72-4576-BCF7-3A90D9D17C43}" type="parTrans" cxnId="{BD817F3B-30D5-4323-997A-5F1108807E57}">
      <dgm:prSet/>
      <dgm:spPr/>
      <dgm:t>
        <a:bodyPr/>
        <a:lstStyle/>
        <a:p>
          <a:endParaRPr lang="en-US"/>
        </a:p>
      </dgm:t>
    </dgm:pt>
    <dgm:pt modelId="{4C55B1A6-A632-44C2-AA53-102C761E5425}" type="sibTrans" cxnId="{BD817F3B-30D5-4323-997A-5F1108807E57}">
      <dgm:prSet/>
      <dgm:spPr/>
      <dgm:t>
        <a:bodyPr/>
        <a:lstStyle/>
        <a:p>
          <a:endParaRPr lang="en-US"/>
        </a:p>
      </dgm:t>
    </dgm:pt>
    <dgm:pt modelId="{31EF6F7A-52A3-4C59-9392-4FDC6AA02495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Cheeses</a:t>
          </a:r>
          <a:endParaRPr lang="en-US" b="1" dirty="0">
            <a:solidFill>
              <a:schemeClr val="bg1"/>
            </a:solidFill>
          </a:endParaRPr>
        </a:p>
      </dgm:t>
    </dgm:pt>
    <dgm:pt modelId="{A6245B8B-40D2-4D22-A4B2-EAACD00E2AF4}" type="parTrans" cxnId="{991B4402-EEB0-4D3B-BC3A-66A303850843}">
      <dgm:prSet/>
      <dgm:spPr/>
      <dgm:t>
        <a:bodyPr/>
        <a:lstStyle/>
        <a:p>
          <a:endParaRPr lang="en-US"/>
        </a:p>
      </dgm:t>
    </dgm:pt>
    <dgm:pt modelId="{BCF9DF93-F87B-422D-AE23-D583B7945669}" type="sibTrans" cxnId="{991B4402-EEB0-4D3B-BC3A-66A303850843}">
      <dgm:prSet/>
      <dgm:spPr/>
      <dgm:t>
        <a:bodyPr/>
        <a:lstStyle/>
        <a:p>
          <a:endParaRPr lang="en-US"/>
        </a:p>
      </dgm:t>
    </dgm:pt>
    <dgm:pt modelId="{EC81B1A8-8CAB-4B5E-AB1B-D0D5AC68E6B0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(Berries)</a:t>
          </a:r>
          <a:endParaRPr lang="en-US" b="1" dirty="0">
            <a:solidFill>
              <a:schemeClr val="bg1"/>
            </a:solidFill>
          </a:endParaRPr>
        </a:p>
      </dgm:t>
    </dgm:pt>
    <dgm:pt modelId="{5F2A2C32-9966-4032-8E16-83A0ACB0464A}" type="parTrans" cxnId="{172EBC7A-D9C1-493A-AA1D-95E5B7E760BD}">
      <dgm:prSet/>
      <dgm:spPr/>
      <dgm:t>
        <a:bodyPr/>
        <a:lstStyle/>
        <a:p>
          <a:endParaRPr lang="en-US"/>
        </a:p>
      </dgm:t>
    </dgm:pt>
    <dgm:pt modelId="{BA21DAD8-BBC0-4D5F-A0B1-47BAF606A14F}" type="sibTrans" cxnId="{172EBC7A-D9C1-493A-AA1D-95E5B7E760BD}">
      <dgm:prSet/>
      <dgm:spPr/>
      <dgm:t>
        <a:bodyPr/>
        <a:lstStyle/>
        <a:p>
          <a:endParaRPr lang="en-US"/>
        </a:p>
      </dgm:t>
    </dgm:pt>
    <dgm:pt modelId="{EA8E0DC8-E8AF-4E32-B2F7-F0B8E6FB182D}">
      <dgm:prSet/>
      <dgm:spPr>
        <a:ln>
          <a:solidFill>
            <a:srgbClr val="A20000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Italian</a:t>
          </a:r>
          <a:endParaRPr lang="en-US" b="1" dirty="0">
            <a:solidFill>
              <a:schemeClr val="bg1"/>
            </a:solidFill>
          </a:endParaRPr>
        </a:p>
      </dgm:t>
    </dgm:pt>
    <dgm:pt modelId="{D153C64C-147A-4861-BAEC-B48AC8A6F33B}" type="parTrans" cxnId="{EDFD7247-5436-4A32-9229-1C64138CDA06}">
      <dgm:prSet/>
      <dgm:spPr/>
      <dgm:t>
        <a:bodyPr/>
        <a:lstStyle/>
        <a:p>
          <a:endParaRPr lang="en-US"/>
        </a:p>
      </dgm:t>
    </dgm:pt>
    <dgm:pt modelId="{9C7CC667-8273-4082-8B26-292CEFE43986}" type="sibTrans" cxnId="{EDFD7247-5436-4A32-9229-1C64138CDA06}">
      <dgm:prSet/>
      <dgm:spPr/>
      <dgm:t>
        <a:bodyPr/>
        <a:lstStyle/>
        <a:p>
          <a:endParaRPr lang="en-US"/>
        </a:p>
      </dgm:t>
    </dgm:pt>
    <dgm:pt modelId="{A4AEF19F-4AA8-49A0-B588-2B29933443CC}" type="pres">
      <dgm:prSet presAssocID="{CEA09826-1B5B-4FA8-9503-025A322ED0A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471693-5CFD-41CF-B28B-6CEEFD91C2FC}" type="pres">
      <dgm:prSet presAssocID="{F47E8C06-07E0-4E4C-8795-DA6C5D3B5A0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50E2-4697-4AA6-A5D1-C34D3ABDFF33}" type="pres">
      <dgm:prSet presAssocID="{045778EF-00BD-418E-87FB-E556AD0AC623}" presName="sibTrans" presStyleCnt="0"/>
      <dgm:spPr/>
    </dgm:pt>
    <dgm:pt modelId="{2AA29EEE-25E1-4E81-8C2E-26E94617CAC2}" type="pres">
      <dgm:prSet presAssocID="{7399D73A-EA59-426D-9DEF-E67E494FFF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BF6FB-5C08-4B47-BE0D-D47B4F558BEC}" type="pres">
      <dgm:prSet presAssocID="{4C795622-968B-4F85-970A-FDD0B7118965}" presName="sibTrans" presStyleCnt="0"/>
      <dgm:spPr/>
    </dgm:pt>
    <dgm:pt modelId="{FE4B2CE2-A657-4AA7-81CB-17546F07290A}" type="pres">
      <dgm:prSet presAssocID="{69627723-61BF-4C68-8C26-43CA2B5FCC2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2597DE-2694-4A51-8885-4A8FD16A8516}" type="presOf" srcId="{FC7D3BC1-E482-42C7-ACBA-DC467715A429}" destId="{84471693-5CFD-41CF-B28B-6CEEFD91C2FC}" srcOrd="0" destOrd="1" presId="urn:microsoft.com/office/officeart/2005/8/layout/default"/>
    <dgm:cxn modelId="{80E95835-5935-452A-B2EC-6A3F9272B522}" srcId="{CEA09826-1B5B-4FA8-9503-025A322ED0A8}" destId="{7399D73A-EA59-426D-9DEF-E67E494FFF50}" srcOrd="1" destOrd="0" parTransId="{CC53B20A-44C4-4AA0-B795-B5E45C306A3D}" sibTransId="{4C795622-968B-4F85-970A-FDD0B7118965}"/>
    <dgm:cxn modelId="{172EBC7A-D9C1-493A-AA1D-95E5B7E760BD}" srcId="{69627723-61BF-4C68-8C26-43CA2B5FCC2B}" destId="{EC81B1A8-8CAB-4B5E-AB1B-D0D5AC68E6B0}" srcOrd="2" destOrd="0" parTransId="{5F2A2C32-9966-4032-8E16-83A0ACB0464A}" sibTransId="{BA21DAD8-BBC0-4D5F-A0B1-47BAF606A14F}"/>
    <dgm:cxn modelId="{1228A490-6AC0-412A-882A-5D27478BADA8}" type="presOf" srcId="{31EF6F7A-52A3-4C59-9392-4FDC6AA02495}" destId="{FE4B2CE2-A657-4AA7-81CB-17546F07290A}" srcOrd="0" destOrd="2" presId="urn:microsoft.com/office/officeart/2005/8/layout/default"/>
    <dgm:cxn modelId="{DAA51462-C548-41CB-833A-96C4CD31DB0C}" srcId="{F47E8C06-07E0-4E4C-8795-DA6C5D3B5A01}" destId="{E3728E54-58FB-42F4-BDA2-BC0B15D4B9EF}" srcOrd="2" destOrd="0" parTransId="{AFCC0268-504E-49A3-AD4B-120F774897B3}" sibTransId="{97ED1929-F9D0-4C28-8DE9-881016CC4187}"/>
    <dgm:cxn modelId="{1E2C83A0-2104-436D-ACBD-E583B56BEC98}" type="presOf" srcId="{B0578774-B1D1-401C-BA92-2BF79264648C}" destId="{84471693-5CFD-41CF-B28B-6CEEFD91C2FC}" srcOrd="0" destOrd="4" presId="urn:microsoft.com/office/officeart/2005/8/layout/default"/>
    <dgm:cxn modelId="{EF5A1001-4782-4003-98B7-40573AF9995B}" type="presOf" srcId="{EC81B1A8-8CAB-4B5E-AB1B-D0D5AC68E6B0}" destId="{FE4B2CE2-A657-4AA7-81CB-17546F07290A}" srcOrd="0" destOrd="3" presId="urn:microsoft.com/office/officeart/2005/8/layout/default"/>
    <dgm:cxn modelId="{94236507-73B0-4433-9E65-8E7482BC68A7}" type="presOf" srcId="{C39B665F-1FA4-4FA4-844F-61469DA55230}" destId="{2AA29EEE-25E1-4E81-8C2E-26E94617CAC2}" srcOrd="0" destOrd="3" presId="urn:microsoft.com/office/officeart/2005/8/layout/default"/>
    <dgm:cxn modelId="{B35CE1E8-B209-4BC1-B71E-0D2FF07297ED}" type="presOf" srcId="{A88D38BD-88FF-4F67-8905-703E4CDE14EF}" destId="{FE4B2CE2-A657-4AA7-81CB-17546F07290A}" srcOrd="0" destOrd="1" presId="urn:microsoft.com/office/officeart/2005/8/layout/default"/>
    <dgm:cxn modelId="{CBB64233-645A-4D9A-9982-BC136449F637}" srcId="{7399D73A-EA59-426D-9DEF-E67E494FFF50}" destId="{5471A0BB-FB49-404B-A561-9731417AF046}" srcOrd="0" destOrd="0" parTransId="{C8EBF891-5D59-4742-8361-C01D47CEC66C}" sibTransId="{3016D63C-1005-4E8B-BECE-7BBEB6DFE0DF}"/>
    <dgm:cxn modelId="{BD817F3B-30D5-4323-997A-5F1108807E57}" srcId="{69627723-61BF-4C68-8C26-43CA2B5FCC2B}" destId="{A88D38BD-88FF-4F67-8905-703E4CDE14EF}" srcOrd="0" destOrd="0" parTransId="{EF41E62F-2C72-4576-BCF7-3A90D9D17C43}" sibTransId="{4C55B1A6-A632-44C2-AA53-102C761E5425}"/>
    <dgm:cxn modelId="{0FA4BBF0-9BB9-4542-8BA6-6ADD3801DC15}" srcId="{7399D73A-EA59-426D-9DEF-E67E494FFF50}" destId="{C39B665F-1FA4-4FA4-844F-61469DA55230}" srcOrd="2" destOrd="0" parTransId="{189524F0-BA0E-4314-B368-B18EA63C5FFC}" sibTransId="{9607C7DF-6EB9-41FB-8F51-C767B051A5FC}"/>
    <dgm:cxn modelId="{9D03ED3D-159D-420D-9B39-8A43F179ED01}" type="presOf" srcId="{5471A0BB-FB49-404B-A561-9731417AF046}" destId="{2AA29EEE-25E1-4E81-8C2E-26E94617CAC2}" srcOrd="0" destOrd="1" presId="urn:microsoft.com/office/officeart/2005/8/layout/default"/>
    <dgm:cxn modelId="{D1EBAA11-E1DC-4E99-9A42-80880078E5F3}" srcId="{CEA09826-1B5B-4FA8-9503-025A322ED0A8}" destId="{F47E8C06-07E0-4E4C-8795-DA6C5D3B5A01}" srcOrd="0" destOrd="0" parTransId="{9BEEFB95-95EE-478C-85B6-3FB617C511E7}" sibTransId="{045778EF-00BD-418E-87FB-E556AD0AC623}"/>
    <dgm:cxn modelId="{93A5A02B-AC50-47AF-8B0A-A5AF0B1EA06A}" srcId="{F47E8C06-07E0-4E4C-8795-DA6C5D3B5A01}" destId="{F246390F-0C7B-4B53-80F1-83EB17F8A06A}" srcOrd="1" destOrd="0" parTransId="{33FF38F6-83B5-4D69-81E9-A2BC8D987177}" sibTransId="{F890F223-3141-4149-B148-84E00518DD31}"/>
    <dgm:cxn modelId="{77B7D2C1-82BB-467A-9751-ECBFFCFC2104}" srcId="{CEA09826-1B5B-4FA8-9503-025A322ED0A8}" destId="{69627723-61BF-4C68-8C26-43CA2B5FCC2B}" srcOrd="2" destOrd="0" parTransId="{ED2CB4AF-2F46-4EBB-8D8E-281990FAE5CB}" sibTransId="{DC6FBCCE-6712-4D60-B9A6-533DCC26C097}"/>
    <dgm:cxn modelId="{E02B4E2A-8CEE-4FBA-8C4F-2AD80219429E}" type="presOf" srcId="{69627723-61BF-4C68-8C26-43CA2B5FCC2B}" destId="{FE4B2CE2-A657-4AA7-81CB-17546F07290A}" srcOrd="0" destOrd="0" presId="urn:microsoft.com/office/officeart/2005/8/layout/default"/>
    <dgm:cxn modelId="{C5328E0D-3AB2-44B0-A4DF-687FF9456C44}" type="presOf" srcId="{CEA09826-1B5B-4FA8-9503-025A322ED0A8}" destId="{A4AEF19F-4AA8-49A0-B588-2B29933443CC}" srcOrd="0" destOrd="0" presId="urn:microsoft.com/office/officeart/2005/8/layout/default"/>
    <dgm:cxn modelId="{E04586B6-5216-4E13-A7BF-3CCB362AEF1B}" type="presOf" srcId="{F246390F-0C7B-4B53-80F1-83EB17F8A06A}" destId="{84471693-5CFD-41CF-B28B-6CEEFD91C2FC}" srcOrd="0" destOrd="2" presId="urn:microsoft.com/office/officeart/2005/8/layout/default"/>
    <dgm:cxn modelId="{A7E09A31-A7EF-4057-A333-BC2AA258D885}" type="presOf" srcId="{E3728E54-58FB-42F4-BDA2-BC0B15D4B9EF}" destId="{84471693-5CFD-41CF-B28B-6CEEFD91C2FC}" srcOrd="0" destOrd="3" presId="urn:microsoft.com/office/officeart/2005/8/layout/default"/>
    <dgm:cxn modelId="{F9057687-AE5F-4667-9129-0E9D27536AD8}" type="presOf" srcId="{7399D73A-EA59-426D-9DEF-E67E494FFF50}" destId="{2AA29EEE-25E1-4E81-8C2E-26E94617CAC2}" srcOrd="0" destOrd="0" presId="urn:microsoft.com/office/officeart/2005/8/layout/default"/>
    <dgm:cxn modelId="{EDFD7247-5436-4A32-9229-1C64138CDA06}" srcId="{7399D73A-EA59-426D-9DEF-E67E494FFF50}" destId="{EA8E0DC8-E8AF-4E32-B2F7-F0B8E6FB182D}" srcOrd="1" destOrd="0" parTransId="{D153C64C-147A-4861-BAEC-B48AC8A6F33B}" sibTransId="{9C7CC667-8273-4082-8B26-292CEFE43986}"/>
    <dgm:cxn modelId="{D151CA45-561F-4D37-B666-2F605A907971}" type="presOf" srcId="{F47E8C06-07E0-4E4C-8795-DA6C5D3B5A01}" destId="{84471693-5CFD-41CF-B28B-6CEEFD91C2FC}" srcOrd="0" destOrd="0" presId="urn:microsoft.com/office/officeart/2005/8/layout/default"/>
    <dgm:cxn modelId="{D3F22ECD-9A49-45AE-873E-7CBDAC04B901}" srcId="{F47E8C06-07E0-4E4C-8795-DA6C5D3B5A01}" destId="{FC7D3BC1-E482-42C7-ACBA-DC467715A429}" srcOrd="0" destOrd="0" parTransId="{2C67FE41-A5DC-4378-9C46-5D354E29DB91}" sibTransId="{430024CB-37AD-4159-9D24-1D9E22040127}"/>
    <dgm:cxn modelId="{4578365A-13AC-432D-947D-B5EBE98C71D1}" srcId="{F47E8C06-07E0-4E4C-8795-DA6C5D3B5A01}" destId="{B0578774-B1D1-401C-BA92-2BF79264648C}" srcOrd="3" destOrd="0" parTransId="{9610B953-831F-4C85-AC47-2111BED656DF}" sibTransId="{DC0C01D4-E01A-4813-85B9-560136E0CAA0}"/>
    <dgm:cxn modelId="{991B4402-EEB0-4D3B-BC3A-66A303850843}" srcId="{69627723-61BF-4C68-8C26-43CA2B5FCC2B}" destId="{31EF6F7A-52A3-4C59-9392-4FDC6AA02495}" srcOrd="1" destOrd="0" parTransId="{A6245B8B-40D2-4D22-A4B2-EAACD00E2AF4}" sibTransId="{BCF9DF93-F87B-422D-AE23-D583B7945669}"/>
    <dgm:cxn modelId="{8D79236F-E9A9-4EBD-98BF-A37F450660FE}" type="presOf" srcId="{EA8E0DC8-E8AF-4E32-B2F7-F0B8E6FB182D}" destId="{2AA29EEE-25E1-4E81-8C2E-26E94617CAC2}" srcOrd="0" destOrd="2" presId="urn:microsoft.com/office/officeart/2005/8/layout/default"/>
    <dgm:cxn modelId="{7705A483-8DDA-42B3-819B-1DAE8405BB71}" type="presParOf" srcId="{A4AEF19F-4AA8-49A0-B588-2B29933443CC}" destId="{84471693-5CFD-41CF-B28B-6CEEFD91C2FC}" srcOrd="0" destOrd="0" presId="urn:microsoft.com/office/officeart/2005/8/layout/default"/>
    <dgm:cxn modelId="{9363BDE7-D30A-49E0-BF03-F95E240F2015}" type="presParOf" srcId="{A4AEF19F-4AA8-49A0-B588-2B29933443CC}" destId="{25D950E2-4697-4AA6-A5D1-C34D3ABDFF33}" srcOrd="1" destOrd="0" presId="urn:microsoft.com/office/officeart/2005/8/layout/default"/>
    <dgm:cxn modelId="{0A257C1B-DA1B-4BC8-95D3-58AF1C0D46AF}" type="presParOf" srcId="{A4AEF19F-4AA8-49A0-B588-2B29933443CC}" destId="{2AA29EEE-25E1-4E81-8C2E-26E94617CAC2}" srcOrd="2" destOrd="0" presId="urn:microsoft.com/office/officeart/2005/8/layout/default"/>
    <dgm:cxn modelId="{9868C978-EF37-4923-BDAD-7B3404F89706}" type="presParOf" srcId="{A4AEF19F-4AA8-49A0-B588-2B29933443CC}" destId="{F33BF6FB-5C08-4B47-BE0D-D47B4F558BEC}" srcOrd="3" destOrd="0" presId="urn:microsoft.com/office/officeart/2005/8/layout/default"/>
    <dgm:cxn modelId="{AC50C6DB-72B4-4C22-A55F-E43960208113}" type="presParOf" srcId="{A4AEF19F-4AA8-49A0-B588-2B29933443CC}" destId="{FE4B2CE2-A657-4AA7-81CB-17546F0729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7808A-F834-4E77-A6BF-FAF4A1DC6E04}">
      <dsp:nvSpPr>
        <dsp:cNvPr id="0" name=""/>
        <dsp:cNvSpPr/>
      </dsp:nvSpPr>
      <dsp:spPr>
        <a:xfrm>
          <a:off x="0" y="2586744"/>
          <a:ext cx="6248400" cy="849027"/>
        </a:xfrm>
        <a:prstGeom prst="rec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The Three Menu Items to Feature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0" y="2586744"/>
        <a:ext cx="6248400" cy="849027"/>
      </dsp:txXfrm>
    </dsp:sp>
    <dsp:sp modelId="{79E50597-1BD3-401D-A69B-A9863F4DD173}">
      <dsp:nvSpPr>
        <dsp:cNvPr id="0" name=""/>
        <dsp:cNvSpPr/>
      </dsp:nvSpPr>
      <dsp:spPr>
        <a:xfrm rot="10800000">
          <a:off x="0" y="1293675"/>
          <a:ext cx="6248400" cy="1305803"/>
        </a:xfrm>
        <a:prstGeom prst="upArrowCallout">
          <a:avLst/>
        </a:prstGeom>
        <a:solidFill>
          <a:srgbClr val="FEC200"/>
        </a:solidFill>
        <a:ln w="381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An Analysis on “What is Oregon?”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1293675"/>
        <a:ext cx="6248400" cy="848472"/>
      </dsp:txXfrm>
    </dsp:sp>
    <dsp:sp modelId="{E02C7FD5-4DC0-4328-8419-4DF53F0F97F8}">
      <dsp:nvSpPr>
        <dsp:cNvPr id="0" name=""/>
        <dsp:cNvSpPr/>
      </dsp:nvSpPr>
      <dsp:spPr>
        <a:xfrm rot="10800000">
          <a:off x="0" y="6"/>
          <a:ext cx="6248400" cy="1305803"/>
        </a:xfrm>
        <a:prstGeom prst="upArrowCallout">
          <a:avLst/>
        </a:prstGeom>
        <a:solidFill>
          <a:srgbClr val="FEC2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lvl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ln>
                <a:noFill/>
              </a:ln>
              <a:solidFill>
                <a:schemeClr val="tx1"/>
              </a:solidFill>
            </a:rPr>
            <a:t>Introducing “Taste of the World” Campaign</a:t>
          </a:r>
          <a:endParaRPr lang="en-US" sz="2500" b="1" kern="1200" dirty="0">
            <a:ln>
              <a:noFill/>
            </a:ln>
            <a:solidFill>
              <a:schemeClr val="tx1"/>
            </a:solidFill>
          </a:endParaRPr>
        </a:p>
      </dsp:txBody>
      <dsp:txXfrm rot="10800000">
        <a:off x="0" y="6"/>
        <a:ext cx="6248400" cy="8484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2E4C7-467E-4B09-B1FD-A90214A3D7A8}">
      <dsp:nvSpPr>
        <dsp:cNvPr id="0" name=""/>
        <dsp:cNvSpPr/>
      </dsp:nvSpPr>
      <dsp:spPr>
        <a:xfrm>
          <a:off x="293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34,000 restaurants worldwide</a:t>
          </a:r>
          <a:endParaRPr lang="en-US" sz="2400" kern="1200"/>
        </a:p>
      </dsp:txBody>
      <dsp:txXfrm>
        <a:off x="296512" y="583914"/>
        <a:ext cx="1417494" cy="1417494"/>
      </dsp:txXfrm>
    </dsp:sp>
    <dsp:sp modelId="{5B7B0D99-497E-4D1A-B7DB-469793C3A0CB}">
      <dsp:nvSpPr>
        <dsp:cNvPr id="0" name=""/>
        <dsp:cNvSpPr/>
      </dsp:nvSpPr>
      <dsp:spPr>
        <a:xfrm>
          <a:off x="2007579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118 countries</a:t>
          </a:r>
          <a:endParaRPr lang="en-US" sz="2400" kern="1200"/>
        </a:p>
      </dsp:txBody>
      <dsp:txXfrm>
        <a:off x="2301152" y="583914"/>
        <a:ext cx="1417494" cy="1417494"/>
      </dsp:txXfrm>
    </dsp:sp>
    <dsp:sp modelId="{6E4913FA-9F67-45BE-9E70-67ED8BECF43A}">
      <dsp:nvSpPr>
        <dsp:cNvPr id="0" name=""/>
        <dsp:cNvSpPr/>
      </dsp:nvSpPr>
      <dsp:spPr>
        <a:xfrm>
          <a:off x="4012220" y="290341"/>
          <a:ext cx="2004640" cy="2004640"/>
        </a:xfrm>
        <a:prstGeom prst="ellipse">
          <a:avLst/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1.8 million employees</a:t>
          </a:r>
          <a:endParaRPr lang="en-US" sz="2400" kern="1200"/>
        </a:p>
      </dsp:txBody>
      <dsp:txXfrm>
        <a:off x="4305793" y="583914"/>
        <a:ext cx="1417494" cy="14174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7FFE7-171C-4226-8917-4AA62E33F6D8}">
      <dsp:nvSpPr>
        <dsp:cNvPr id="0" name=""/>
        <dsp:cNvSpPr/>
      </dsp:nvSpPr>
      <dsp:spPr>
        <a:xfrm>
          <a:off x="7300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In 2008 McDonald’s worked with Italian farmers</a:t>
          </a:r>
          <a:endParaRPr lang="en-US" sz="1900" kern="1200" dirty="0"/>
        </a:p>
      </dsp:txBody>
      <dsp:txXfrm>
        <a:off x="45643" y="945874"/>
        <a:ext cx="2105208" cy="1232450"/>
      </dsp:txXfrm>
    </dsp:sp>
    <dsp:sp modelId="{8B44B12B-9ADB-4F06-9FE5-5C9ABC045B11}">
      <dsp:nvSpPr>
        <dsp:cNvPr id="0" name=""/>
        <dsp:cNvSpPr/>
      </dsp:nvSpPr>
      <dsp:spPr>
        <a:xfrm>
          <a:off x="2407384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2407384" y="1399767"/>
        <a:ext cx="323793" cy="324665"/>
      </dsp:txXfrm>
    </dsp:sp>
    <dsp:sp modelId="{496F6E0E-FC82-40E6-A9BD-0E456B5C62A3}">
      <dsp:nvSpPr>
        <dsp:cNvPr id="0" name=""/>
        <dsp:cNvSpPr/>
      </dsp:nvSpPr>
      <dsp:spPr>
        <a:xfrm>
          <a:off x="3061952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Added Parmigiano Reggiano Cheese to its burgers</a:t>
          </a:r>
          <a:endParaRPr lang="en-US" sz="1900" kern="1200" dirty="0"/>
        </a:p>
      </dsp:txBody>
      <dsp:txXfrm>
        <a:off x="3100295" y="945874"/>
        <a:ext cx="2105208" cy="1232450"/>
      </dsp:txXfrm>
    </dsp:sp>
    <dsp:sp modelId="{78F92F7D-7879-4DE2-88F5-5EB5F38E4FD5}">
      <dsp:nvSpPr>
        <dsp:cNvPr id="0" name=""/>
        <dsp:cNvSpPr/>
      </dsp:nvSpPr>
      <dsp:spPr>
        <a:xfrm>
          <a:off x="5462036" y="1291545"/>
          <a:ext cx="462561" cy="541109"/>
        </a:xfrm>
        <a:prstGeom prst="rightArrow">
          <a:avLst>
            <a:gd name="adj1" fmla="val 60000"/>
            <a:gd name="adj2" fmla="val 50000"/>
          </a:avLst>
        </a:prstGeom>
        <a:solidFill>
          <a:srgbClr val="A2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5462036" y="1399767"/>
        <a:ext cx="323793" cy="324665"/>
      </dsp:txXfrm>
    </dsp:sp>
    <dsp:sp modelId="{4F6127F8-16E6-4375-9C21-37F1E4C868AC}">
      <dsp:nvSpPr>
        <dsp:cNvPr id="0" name=""/>
        <dsp:cNvSpPr/>
      </dsp:nvSpPr>
      <dsp:spPr>
        <a:xfrm>
          <a:off x="6116605" y="907531"/>
          <a:ext cx="2181894" cy="1309136"/>
        </a:xfrm>
        <a:prstGeom prst="roundRect">
          <a:avLst>
            <a:gd name="adj" fmla="val 10000"/>
          </a:avLst>
        </a:prstGeom>
        <a:solidFill>
          <a:srgbClr val="A2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Profit? Sales increased by 15% that year!</a:t>
          </a:r>
          <a:endParaRPr lang="en-US" sz="1900" kern="1200" dirty="0"/>
        </a:p>
      </dsp:txBody>
      <dsp:txXfrm>
        <a:off x="6154948" y="945874"/>
        <a:ext cx="2105208" cy="12324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471693-5CFD-41CF-B28B-6CEEFD91C2FC}">
      <dsp:nvSpPr>
        <dsp:cNvPr id="0" name=""/>
        <dsp:cNvSpPr/>
      </dsp:nvSpPr>
      <dsp:spPr>
        <a:xfrm>
          <a:off x="908149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Meal Options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Breakfast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Snack or Appetizers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Lunch or Dinner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(Desert)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908149" y="89"/>
        <a:ext cx="3053953" cy="1832371"/>
      </dsp:txXfrm>
    </dsp:sp>
    <dsp:sp modelId="{2AA29EEE-25E1-4E81-8C2E-26E94617CAC2}">
      <dsp:nvSpPr>
        <dsp:cNvPr id="0" name=""/>
        <dsp:cNvSpPr/>
      </dsp:nvSpPr>
      <dsp:spPr>
        <a:xfrm>
          <a:off x="4267497" y="89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Cuisines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Japanese (or Chinese)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Italian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Mexican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4267497" y="89"/>
        <a:ext cx="3053953" cy="1832371"/>
      </dsp:txXfrm>
    </dsp:sp>
    <dsp:sp modelId="{FE4B2CE2-A657-4AA7-81CB-17546F07290A}">
      <dsp:nvSpPr>
        <dsp:cNvPr id="0" name=""/>
        <dsp:cNvSpPr/>
      </dsp:nvSpPr>
      <dsp:spPr>
        <a:xfrm>
          <a:off x="2587823" y="2137856"/>
          <a:ext cx="3053953" cy="1832371"/>
        </a:xfrm>
        <a:prstGeom prst="rect">
          <a:avLst/>
        </a:prstGeom>
        <a:solidFill>
          <a:srgbClr val="A20000"/>
        </a:solidFill>
        <a:ln w="25400" cap="flat" cmpd="sng" algn="ctr">
          <a:solidFill>
            <a:srgbClr val="A2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Local Ingredients</a:t>
          </a:r>
          <a:endParaRPr lang="en-US" sz="2300" kern="1200" dirty="0">
            <a:solidFill>
              <a:srgbClr val="FEC2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Seafood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Cheeses</a:t>
          </a:r>
          <a:endParaRPr lang="en-US" sz="1800" b="1" kern="1200" dirty="0">
            <a:solidFill>
              <a:schemeClr val="bg1"/>
            </a:solidFill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1" kern="1200" dirty="0" smtClean="0">
              <a:solidFill>
                <a:schemeClr val="bg1"/>
              </a:solidFill>
            </a:rPr>
            <a:t>(Berries)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2587823" y="2137856"/>
        <a:ext cx="3053953" cy="1832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11/22/2013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42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11/22/2013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3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lIns="91429" tIns="45714" rIns="91429" bIns="45714" anchor="ctr">
            <a:normAutofit/>
          </a:bodyPr>
          <a:lstStyle>
            <a:extLst/>
          </a:lstStyle>
          <a:p>
            <a:pPr marL="0" marR="0" lvl="0" indent="0" algn="ctr" defTabSz="91429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3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8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8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2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3"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7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24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4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4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lang="en-US" i="0" dirty="0"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29" rIns="9143" bIns="91429" anchor="t"/>
          <a:lstStyle>
            <a:lvl1pPr marL="0" marR="0" indent="0" algn="l">
              <a:buFontTx/>
              <a:buNone/>
              <a:defRPr sz="18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CB2EC6F-6501-4E04-BD6C-A8A6CABB2C5B}" type="datetimeFigureOut">
              <a:rPr lang="en-US" smtClean="0"/>
              <a:pPr/>
              <a:t>11/22/2013</a:t>
            </a:fld>
            <a:endParaRPr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48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lang="en-US" smtClean="0"/>
              <a:pPr/>
              <a:t>11/22/2013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7804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17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86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56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62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11/22/2013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6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29" bIns="91429" anchor="b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5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576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66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6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1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5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</a:t>
            </a:r>
            <a:r>
              <a:rPr lang="en-US" i="0" baseline="0" dirty="0" smtClean="0"/>
              <a:t> to add </a:t>
            </a:r>
            <a:r>
              <a:rPr lang="en-US" i="0" dirty="0" smtClean="0"/>
              <a:t>full page picture</a:t>
            </a:r>
            <a:endParaRPr lang="en-US" i="0" baseline="0" dirty="0" smtClean="0"/>
          </a:p>
          <a:p>
            <a:pPr marL="0" marR="0" indent="0"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 smtClean="0"/>
          </a:p>
          <a:p>
            <a:pPr algn="ctr">
              <a:buFontTx/>
              <a:buNone/>
            </a:pPr>
            <a:endParaRPr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>
              <a:defRPr baseline="0"/>
            </a:lvl1pPr>
            <a:extLst/>
          </a:lstStyle>
          <a:p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>
              <a:buFontTx/>
              <a:buNone/>
              <a:defRPr sz="1800"/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Click icon to add picture</a:t>
            </a:r>
            <a:endParaRPr lang="en-US" sz="2000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Click icon to add picture</a:t>
            </a:r>
            <a:endParaRPr lang="en-US" sz="2400" i="0" dirty="0"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29"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3"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1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425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Clr>
                <a:srgbClr val="D34817"/>
              </a:buClr>
              <a:buSzPct val="85000"/>
              <a:buFontTx/>
              <a:buNone/>
            </a:pPr>
            <a:r>
              <a:rPr lang="en-US" i="0" smtClean="0"/>
              <a:t>Click icon to add picture</a:t>
            </a:r>
            <a:endParaRPr lang="en-US" i="0" dirty="0"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7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07718" marR="0" indent="-307718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  <a:defRPr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Clr>
                <a:srgbClr val="438086"/>
              </a:buClr>
              <a:buSzPct val="60000"/>
              <a:buFontTx/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latinLnBrk="0">
              <a:spcBef>
                <a:spcPct val="20000"/>
              </a:spcBef>
              <a:buFontTx/>
              <a:buNone/>
              <a:defRPr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lIns="91429" tIns="45714" rIns="91429" bIns="45714" anchor="ctr">
            <a:normAutofit/>
          </a:bodyPr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9" tIns="45714" rIns="91429" bIns="45714">
            <a:normAutofit/>
          </a:bodyPr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 dirty="0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1"/>
            <a:ext cx="2438400" cy="244475"/>
          </a:xfrm>
          <a:prstGeom prst="rect">
            <a:avLst/>
          </a:prstGeom>
        </p:spPr>
        <p:txBody>
          <a:bodyPr lIns="91429" tIns="45714" rIns="91429" bIns="45714" anchor="b"/>
          <a:lstStyle>
            <a:lvl1pPr>
              <a:defRPr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lIns="91429" tIns="45714" rIns="91429" bIns="45714" anchor="b"/>
          <a:lstStyle>
            <a:lvl1pPr algn="ct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1"/>
            <a:ext cx="914400" cy="244475"/>
          </a:xfrm>
          <a:prstGeom prst="rect">
            <a:avLst/>
          </a:prstGeom>
        </p:spPr>
        <p:txBody>
          <a:bodyPr lIns="91429" tIns="45714" rIns="91429" bIns="45714"/>
          <a:lstStyle>
            <a:lvl1pPr algn="r">
              <a:defRPr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  <a:extLst/>
    </p:titleStyle>
    <p:bodyStyle>
      <a:lvl1pPr marL="342860" indent="-342860" algn="l" rtl="0" eaLnBrk="1" latinLnBrk="0" hangingPunct="1">
        <a:spcBef>
          <a:spcPct val="20000"/>
        </a:spcBef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rtl="0" eaLnBrk="1" latinLnBrk="0" hangingPunct="1">
        <a:spcBef>
          <a:spcPct val="20000"/>
        </a:spcBef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rtl="0" eaLnBrk="1" latinLnBrk="0" hangingPunct="1">
        <a:spcBef>
          <a:spcPct val="20000"/>
        </a:spcBef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rtl="0" eaLnBrk="1" latinLnBrk="0" hangingPunct="1">
        <a:spcBef>
          <a:spcPct val="20000"/>
        </a:spcBef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rtl="0" eaLnBrk="1" latinLnBrk="0" hangingPunct="1">
        <a:spcBef>
          <a:spcPct val="20000"/>
        </a:spcBef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29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440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58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5733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742879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200026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657172" algn="l" rtl="0" eaLnBrk="1" hangingPunct="1">
        <a:defRPr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03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11/22/2013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4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1 McDonald’s </a:t>
            </a:r>
            <a:r>
              <a:rPr lang="en-US" sz="3600" b="1" dirty="0" smtClean="0">
                <a:solidFill>
                  <a:schemeClr val="bg1"/>
                </a:solidFill>
              </a:rPr>
              <a:t>Mexico’s </a:t>
            </a: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McMollettes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C:\Users\Melody\Dropbox\WR321\WR321_Assign_FormalReport\Pictures\mc-mollet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268" y="2809695"/>
            <a:ext cx="3258393" cy="2394289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McMolletes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Mexico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Breakfast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Refried beans, cheese, </a:t>
            </a:r>
          </a:p>
          <a:p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pico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 smtClean="0">
                <a:solidFill>
                  <a:schemeClr val="bg1"/>
                </a:solidFill>
              </a:rPr>
              <a:t>gallo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2.29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2 McDonald’s Italy’s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Spinach and Parmesan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Cheese Nuggets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1" name="Picture 3" descr="C:\Users\Melody\Dropbox\WR321\WR321_Assign_FormalReport\Pictures\261076-mcdonalds-italy-thumb-596x458-34283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t="5199" r="7462" b="5233"/>
          <a:stretch/>
        </p:blipFill>
        <p:spPr bwMode="auto">
          <a:xfrm>
            <a:off x="457200" y="2878895"/>
            <a:ext cx="310064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038600" y="2575679"/>
            <a:ext cx="4648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Crocchette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Spinaci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		Parmigiano Reggiano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Italy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	Snack or Appetizer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Spinach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Parmesan Cheese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</a:t>
            </a:r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Price </a:t>
            </a:r>
            <a:r>
              <a:rPr lang="en-US" b="1" dirty="0">
                <a:solidFill>
                  <a:schemeClr val="bg1"/>
                </a:solidFill>
              </a:rPr>
              <a:t>(9 pcs):</a:t>
            </a:r>
            <a:r>
              <a:rPr lang="en-US" dirty="0">
                <a:solidFill>
                  <a:schemeClr val="bg1"/>
                </a:solidFill>
              </a:rPr>
              <a:t> 	$</a:t>
            </a:r>
            <a:r>
              <a:rPr lang="en-US" dirty="0" smtClean="0">
                <a:solidFill>
                  <a:schemeClr val="bg1"/>
                </a:solidFill>
              </a:rPr>
              <a:t>4.95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780871"/>
            <a:ext cx="8683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#</a:t>
            </a:r>
            <a:r>
              <a:rPr lang="en-US" sz="3600" b="1" dirty="0">
                <a:solidFill>
                  <a:schemeClr val="bg1"/>
                </a:solidFill>
              </a:rPr>
              <a:t>3 McDonald’s Japan’s 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lvl="0"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Korokke 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 </a:t>
            </a:r>
            <a:r>
              <a:rPr lang="en-US" sz="3600" b="1" dirty="0" err="1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Gurako</a:t>
            </a:r>
            <a:r>
              <a:rPr lang="en-US" sz="3600" b="1" dirty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Burger </a:t>
            </a:r>
            <a:endParaRPr lang="en-US" sz="3600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Melody\Dropbox\WR321\WR321_Assign_FormalReport\Pictures\gurak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40396"/>
            <a:ext cx="2879987" cy="2532888"/>
          </a:xfrm>
          <a:prstGeom prst="rect">
            <a:avLst/>
          </a:prstGeom>
          <a:ln w="57150" cap="sq">
            <a:solidFill>
              <a:srgbClr val="A2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38600" y="2575679"/>
            <a:ext cx="464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Official Name: 	</a:t>
            </a:r>
            <a:r>
              <a:rPr lang="en-US" dirty="0" err="1">
                <a:solidFill>
                  <a:schemeClr val="bg1"/>
                </a:solidFill>
              </a:rPr>
              <a:t>Gurako</a:t>
            </a:r>
            <a:r>
              <a:rPr lang="en-US" dirty="0">
                <a:solidFill>
                  <a:schemeClr val="bg1"/>
                </a:solidFill>
              </a:rPr>
              <a:t> or Korokke </a:t>
            </a:r>
            <a:r>
              <a:rPr lang="en-US" dirty="0" smtClean="0">
                <a:solidFill>
                  <a:schemeClr val="bg1"/>
                </a:solidFill>
              </a:rPr>
              <a:t>Burger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Origin:</a:t>
            </a:r>
            <a:r>
              <a:rPr lang="en-US" dirty="0">
                <a:solidFill>
                  <a:schemeClr val="bg1"/>
                </a:solidFill>
              </a:rPr>
              <a:t> 	</a:t>
            </a:r>
            <a:r>
              <a:rPr lang="en-US" dirty="0" smtClean="0">
                <a:solidFill>
                  <a:schemeClr val="bg1"/>
                </a:solidFill>
              </a:rPr>
              <a:t>	McDonald’s Japan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Meal </a:t>
            </a:r>
            <a:r>
              <a:rPr lang="en-US" b="1" dirty="0" smtClean="0">
                <a:solidFill>
                  <a:schemeClr val="bg1"/>
                </a:solidFill>
              </a:rPr>
              <a:t>Option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	Lunch or </a:t>
            </a:r>
            <a:r>
              <a:rPr lang="en-US" dirty="0" smtClean="0">
                <a:solidFill>
                  <a:schemeClr val="bg1"/>
                </a:solidFill>
              </a:rPr>
              <a:t>Dinner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Main Ingredients:</a:t>
            </a:r>
            <a:r>
              <a:rPr lang="en-US" dirty="0">
                <a:solidFill>
                  <a:schemeClr val="bg1"/>
                </a:solidFill>
              </a:rPr>
              <a:t> 	Pink Shrimp, Potatoes, </a:t>
            </a:r>
            <a:r>
              <a:rPr lang="en-US" dirty="0" smtClean="0">
                <a:solidFill>
                  <a:schemeClr val="bg1"/>
                </a:solidFill>
              </a:rPr>
              <a:t>		Cheese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Cabbage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Suggested Price:</a:t>
            </a:r>
            <a:r>
              <a:rPr lang="en-US" dirty="0">
                <a:solidFill>
                  <a:schemeClr val="bg1"/>
                </a:solidFill>
              </a:rPr>
              <a:t> 	$2.75</a:t>
            </a:r>
          </a:p>
        </p:txBody>
      </p:sp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Today’s Topics</a:t>
            </a:r>
            <a:endParaRPr 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685985"/>
              </p:ext>
            </p:extLst>
          </p:nvPr>
        </p:nvGraphicFramePr>
        <p:xfrm>
          <a:off x="1447800" y="2133600"/>
          <a:ext cx="6248400" cy="3436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5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35209590"/>
              </p:ext>
            </p:extLst>
          </p:nvPr>
        </p:nvGraphicFramePr>
        <p:xfrm>
          <a:off x="1562100" y="762000"/>
          <a:ext cx="6019800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8599" y="3810000"/>
            <a:ext cx="8683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How does McDonald’s maintain its success?</a:t>
            </a:r>
          </a:p>
          <a:p>
            <a:pPr algn="ctr"/>
            <a:endParaRPr lang="en-US" sz="3600" b="1" dirty="0">
              <a:solidFill>
                <a:srgbClr val="C00000"/>
              </a:solidFill>
            </a:endParaRPr>
          </a:p>
          <a:p>
            <a:pPr algn="ctr"/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Through innovation!</a:t>
            </a:r>
            <a:endParaRPr lang="en-US" sz="3600" b="1" dirty="0">
              <a:solidFill>
                <a:srgbClr val="FEC2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749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Example: McDonald’s Italy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0331" y="50292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 why not do that </a:t>
            </a:r>
            <a:r>
              <a:rPr lang="en-US" sz="3600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here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541508214"/>
              </p:ext>
            </p:extLst>
          </p:nvPr>
        </p:nvGraphicFramePr>
        <p:xfrm>
          <a:off x="419099" y="1752600"/>
          <a:ext cx="83058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168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chemeClr val="bg1"/>
                </a:solidFill>
              </a:rPr>
              <a:t>“Taste of the World” Campaign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905000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 studies show Americans’ increasing interest and receptiveness towards ethnic foods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To minimize risk, the campaign will debut in the state of Oregon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Based on success, expand this venture into a national campaign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rgbClr val="FFC000"/>
                </a:solidFill>
              </a:rPr>
              <a:t>Marketing team tasked with:</a:t>
            </a: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Analyzing aspects of Oregon</a:t>
            </a:r>
          </a:p>
          <a:p>
            <a:pPr marL="800046" lvl="1" indent="-342900">
              <a:buFont typeface="+mj-lt"/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marL="800046" lvl="1" indent="-3429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Finding three menu items from McDonald’s international menus to feature </a:t>
            </a:r>
            <a:r>
              <a:rPr lang="en-US" dirty="0">
                <a:solidFill>
                  <a:schemeClr val="bg1"/>
                </a:solidFill>
              </a:rPr>
              <a:t>in the “Taste of the World” </a:t>
            </a:r>
            <a:r>
              <a:rPr lang="en-US" dirty="0" smtClean="0">
                <a:solidFill>
                  <a:schemeClr val="bg1"/>
                </a:solidFill>
              </a:rPr>
              <a:t>campaign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0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ody\Dropbox\WR321\WR321_Assign_FormalReport\Pictures\oregon-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36" y="2133600"/>
            <a:ext cx="4633427" cy="3429000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0332" y="1106269"/>
            <a:ext cx="8456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b="1" dirty="0" smtClean="0">
                <a:solidFill>
                  <a:schemeClr val="bg1"/>
                </a:solidFill>
              </a:rPr>
              <a:t>Oregon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1" y="2438400"/>
            <a:ext cx="3657600" cy="286232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Climate differs between the East and West of the Cascades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250 </a:t>
            </a:r>
            <a:r>
              <a:rPr lang="en-US" dirty="0">
                <a:solidFill>
                  <a:schemeClr val="bg1"/>
                </a:solidFill>
              </a:rPr>
              <a:t>different products </a:t>
            </a:r>
            <a:r>
              <a:rPr lang="en-US" dirty="0" smtClean="0">
                <a:solidFill>
                  <a:schemeClr val="bg1"/>
                </a:solidFill>
              </a:rPr>
              <a:t>grown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Rogue Creamery’s Oregon Blue </a:t>
            </a:r>
            <a:r>
              <a:rPr lang="en-US" dirty="0" smtClean="0">
                <a:solidFill>
                  <a:schemeClr val="bg1"/>
                </a:solidFill>
              </a:rPr>
              <a:t>cheese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Caught 49.1 </a:t>
            </a:r>
            <a:r>
              <a:rPr lang="en-US" dirty="0">
                <a:solidFill>
                  <a:schemeClr val="bg1"/>
                </a:solidFill>
              </a:rPr>
              <a:t>million pounds of pink </a:t>
            </a:r>
            <a:r>
              <a:rPr lang="en-US" dirty="0" smtClean="0">
                <a:solidFill>
                  <a:schemeClr val="bg1"/>
                </a:solidFill>
              </a:rPr>
              <a:t>shrimp  </a:t>
            </a: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 dirty="0" smtClean="0">
                <a:solidFill>
                  <a:schemeClr val="bg1"/>
                </a:solidFill>
              </a:rPr>
              <a:t>2012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0332" y="801469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Survey Given to 200,000 Oregonians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C:\Users\Melody\Dropbox\WR321\WR321_Assign_FormalReport\Notes\Survey Resul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7" y="4114800"/>
            <a:ext cx="7162306" cy="228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1256" y="1702475"/>
            <a:ext cx="8621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Majority </a:t>
            </a:r>
            <a:r>
              <a:rPr lang="en-US" dirty="0">
                <a:solidFill>
                  <a:schemeClr val="bg1"/>
                </a:solidFill>
              </a:rPr>
              <a:t>consumed </a:t>
            </a:r>
            <a:r>
              <a:rPr lang="en-US" dirty="0" smtClean="0">
                <a:solidFill>
                  <a:schemeClr val="bg1"/>
                </a:solidFill>
              </a:rPr>
              <a:t>red meats, white meats, seafood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ja-JP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ja-JP" dirty="0" smtClean="0">
                <a:solidFill>
                  <a:schemeClr val="bg1"/>
                </a:solidFill>
              </a:rPr>
              <a:t>24% participants </a:t>
            </a:r>
            <a:r>
              <a:rPr lang="en-US" altLang="ja-JP" dirty="0" smtClean="0">
                <a:solidFill>
                  <a:schemeClr val="bg1"/>
                </a:solidFill>
              </a:rPr>
              <a:t>were </a:t>
            </a:r>
            <a:r>
              <a:rPr lang="en-US" altLang="ja-JP" dirty="0" smtClean="0">
                <a:solidFill>
                  <a:schemeClr val="bg1"/>
                </a:solidFill>
              </a:rPr>
              <a:t>vegetarians of </a:t>
            </a:r>
            <a:r>
              <a:rPr lang="en-US" altLang="ja-JP" smtClean="0">
                <a:solidFill>
                  <a:schemeClr val="bg1"/>
                </a:solidFill>
              </a:rPr>
              <a:t>some kind</a:t>
            </a:r>
            <a:endParaRPr lang="en-US" altLang="ja-JP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>
                <a:solidFill>
                  <a:srgbClr val="FEC2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69% percent </a:t>
            </a:r>
            <a:r>
              <a:rPr lang="en-US" dirty="0" smtClean="0">
                <a:solidFill>
                  <a:schemeClr val="bg1"/>
                </a:solidFill>
              </a:rPr>
              <a:t>responded positively towards possibility of ethnic food choices being added to their McDonald’s menus </a:t>
            </a:r>
          </a:p>
          <a:p>
            <a:pPr marL="742896" lvl="1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Wanted to see either a new </a:t>
            </a:r>
            <a:r>
              <a:rPr lang="en-US" b="1" dirty="0" smtClean="0">
                <a:solidFill>
                  <a:srgbClr val="FEC200"/>
                </a:solidFill>
              </a:rPr>
              <a:t>breakfast, snack/appetizer, or lunch/dinner option</a:t>
            </a:r>
            <a:endParaRPr lang="en-US" b="1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2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17712" y="914400"/>
            <a:ext cx="868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solidFill>
                  <a:schemeClr val="bg1"/>
                </a:solidFill>
              </a:rPr>
              <a:t>The 3 Items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67523971"/>
              </p:ext>
            </p:extLst>
          </p:nvPr>
        </p:nvGraphicFramePr>
        <p:xfrm>
          <a:off x="381000" y="1905000"/>
          <a:ext cx="8229600" cy="3970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728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ssic Photo Albu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ClassicPhotoAlbum</Template>
  <TotalTime>0</TotalTime>
  <Words>291</Words>
  <Application>Microsoft Office PowerPoint</Application>
  <PresentationFormat>Letter Paper (8.5x11 in)</PresentationFormat>
  <Paragraphs>92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Classic Photo Album</vt:lpstr>
      <vt:lpstr>Office Theme</vt:lpstr>
      <vt:lpstr>PowerPoint Presentation</vt:lpstr>
      <vt:lpstr>Today’s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2013-11-21T02:01:37Z</dcterms:created>
  <dcterms:modified xsi:type="dcterms:W3CDTF">2013-11-23T01:06:27Z</dcterms:modified>
</cp:coreProperties>
</file>

<file path=docProps/thumbnail.jpeg>
</file>